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2" r:id="rId5"/>
    <p:sldId id="258" r:id="rId6"/>
    <p:sldId id="263" r:id="rId7"/>
    <p:sldId id="264" r:id="rId8"/>
    <p:sldId id="259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/>
    <p:restoredTop sz="94713"/>
  </p:normalViewPr>
  <p:slideViewPr>
    <p:cSldViewPr snapToGrid="0" snapToObjects="1">
      <p:cViewPr>
        <p:scale>
          <a:sx n="69" d="100"/>
          <a:sy n="69" d="100"/>
        </p:scale>
        <p:origin x="132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C69B-2A03-4D4F-AC60-4CBE17857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DC34C-F7A1-1C49-96F7-8752DD076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884C9-D847-FD48-AE74-2659987E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7AAA-D8A7-954B-B9FC-5453DEAF1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92F66-4103-634D-88B5-3ACA93F81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8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4FE6-1F19-234C-85C7-325D7041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58EE6-E604-5446-9E02-F9F625943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43C64-40C8-3341-A959-11E3F78D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E81D4-86FA-374B-880F-561F400C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15BEA-4DF7-E541-AD79-BE0E9AA3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7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CCB987-5F56-AD49-AAE7-1995AB4058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0843E-DCBF-A745-943C-C2DBF3410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6EE46-3173-6E4B-876F-14161EF11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0A30-3F5F-064F-999C-638A2297B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36156-473E-6248-A3C7-591E9D3B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0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BEA4-01B7-014E-A1DC-717502CA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6C1B-31DC-5E40-AA87-A8C7127E2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EE163-1AF5-274D-BF03-6B104F7B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CA371-2506-3946-A241-4DC54DC0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33353-E70F-1C42-83FD-F25C572F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ADCA-33FD-A64F-8C49-BC389A6D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92E1-639C-564B-9C59-6AA872DF3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96E5-F9EC-314F-80EE-0A438405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58ED3-FCFD-CA46-A34D-86DE98DE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DED2B-9A9F-5F41-AE52-813BFC93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7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3DB3-9EFC-5443-852F-0C9E74C3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8258-D865-554F-AB83-39F76ED5E3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6A58B-0FDD-4E4C-A07E-32AFCAFFE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0241A-4AE8-4243-8FF0-FD97EED1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3063-54EA-0845-A3B7-75BD1C0D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25276-B59F-1147-8141-C43C1927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736D-22E7-424E-9A3B-C130F99E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18FAE-AEF6-4148-9763-6D0465528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C105F-FABA-294B-BA02-1E617DC31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882E8-61BF-014E-B400-E895EB913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6C433-5B72-3F44-82C5-D4CCF2E13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A0587-7AA7-094D-B15B-BB261019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A9F6C-DC1F-664A-8ECB-C08B595C9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550A3-4CB1-F947-849D-E5DAAC04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2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3A79-AEFF-F74A-8040-3D132C27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C0807-B871-4742-8CC5-D2BD5D814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C343F-E484-E048-8D5A-7D0EE932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F70B7-EB0A-424A-8BAB-24BDBF17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2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F85B7-D72C-5E43-9C71-41915FCE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66818-D3C0-4B40-9C57-4A63BEB6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B53E5-56AA-8C4A-AE93-3A5D5E31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4FB5-13CB-5748-9B6F-4CAD5FB8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7C3A-AA5F-414A-B538-23691AE21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0CA34-771B-2542-B3ED-F687C54F3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E2CCB-9A7E-2341-88FD-CA2D877F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33453-6332-A54C-BBC2-34C2375F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DA7F-371B-D64E-BBC5-B64A9E3CA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3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8C16-A327-BA47-BC81-5FD35831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E6711-6CB5-5D4D-BBA1-151FDDB59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524F2-4D38-EB45-B28A-E3F1A7FE5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3FB5D-AD10-D646-AA7A-D129D01B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840FC-D284-0249-B38B-EFEBD234E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DD912-1590-1344-A89C-957D1610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5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D9F98-F8D1-2847-916D-CFF35D8A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5764-442F-A140-B200-6C64A015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5C3CB-9770-0344-8609-2D8211024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A69F7-4BA4-7C42-A618-B5DED69C5CC6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DC459-61FE-4F4C-BA7F-CB679C44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25ABD-0387-8B4C-8164-C80CDAD4A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6B4C2-E3E8-CD4A-9F7C-959906596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1FE4-3353-DB43-8CFA-DD429784C5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0D0E3B-1EB3-0C45-83E2-D0445879E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00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Mexico – higher frequencies, run 941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DABC0-4293-C642-BC76-03A8102E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92" y="1690688"/>
            <a:ext cx="6354795" cy="47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7E63-FB04-B546-A731-1BCE9EAD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Sensitivity analysis </a:t>
            </a:r>
            <a:r>
              <a:rPr lang="en-US" dirty="0"/>
              <a:t>(</a:t>
            </a:r>
            <a:r>
              <a:rPr lang="en-US" dirty="0" err="1"/>
              <a:t>Sobol</a:t>
            </a:r>
            <a:r>
              <a:rPr lang="en-US" dirty="0"/>
              <a:t> indices); via </a:t>
            </a:r>
            <a:r>
              <a:rPr lang="en-US" dirty="0" err="1"/>
              <a:t>testSensitivity.m</a:t>
            </a:r>
            <a:r>
              <a:rPr lang="en-US" dirty="0"/>
              <a:t> and </a:t>
            </a:r>
            <a:r>
              <a:rPr lang="en-US" dirty="0" err="1"/>
              <a:t>initialize.m</a:t>
            </a:r>
            <a:endParaRPr lang="en-US" dirty="0"/>
          </a:p>
          <a:p>
            <a:pPr lvl="1"/>
            <a:r>
              <a:rPr lang="en-US" dirty="0"/>
              <a:t>Model (</a:t>
            </a:r>
            <a:r>
              <a:rPr lang="en-US" dirty="0" err="1"/>
              <a:t>AeroModule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 uncertainties (defined in NM80.m or </a:t>
            </a:r>
            <a:r>
              <a:rPr lang="en-US" dirty="0" err="1"/>
              <a:t>NewMexico.m</a:t>
            </a:r>
            <a:r>
              <a:rPr lang="en-US" dirty="0"/>
              <a:t> or …)</a:t>
            </a:r>
          </a:p>
          <a:p>
            <a:pPr lvl="1"/>
            <a:r>
              <a:rPr lang="en-US" dirty="0" err="1"/>
              <a:t>QoI</a:t>
            </a:r>
            <a:r>
              <a:rPr lang="en-US" dirty="0"/>
              <a:t>, e.g. total blade force, sectional blade force (defined in NM80_readoutput.m)</a:t>
            </a:r>
          </a:p>
          <a:p>
            <a:r>
              <a:rPr lang="en-US" b="1" dirty="0"/>
              <a:t>Calibration</a:t>
            </a:r>
            <a:r>
              <a:rPr lang="en-US" dirty="0"/>
              <a:t> (Bayesian inference); via </a:t>
            </a:r>
            <a:r>
              <a:rPr lang="en-US" dirty="0" err="1"/>
              <a:t>testCalibration.m</a:t>
            </a:r>
            <a:r>
              <a:rPr lang="en-US" dirty="0"/>
              <a:t> and </a:t>
            </a:r>
            <a:r>
              <a:rPr lang="en-US" dirty="0" err="1"/>
              <a:t>initialize_calibration.m</a:t>
            </a:r>
            <a:endParaRPr lang="en-US" dirty="0"/>
          </a:p>
          <a:p>
            <a:pPr lvl="1"/>
            <a:r>
              <a:rPr lang="en-US" dirty="0"/>
              <a:t>Model + surrogate model (</a:t>
            </a:r>
            <a:r>
              <a:rPr lang="en-US" dirty="0" err="1"/>
              <a:t>Aeromodule</a:t>
            </a:r>
            <a:r>
              <a:rPr lang="en-US" dirty="0"/>
              <a:t>), surrogate defined in initialize</a:t>
            </a:r>
          </a:p>
          <a:p>
            <a:pPr lvl="1"/>
            <a:r>
              <a:rPr lang="en-US" dirty="0"/>
              <a:t>Input uncertainties (prior) + prior for hyperparameters </a:t>
            </a:r>
          </a:p>
          <a:p>
            <a:pPr lvl="1"/>
            <a:r>
              <a:rPr lang="en-US" dirty="0" err="1"/>
              <a:t>QoI</a:t>
            </a:r>
            <a:r>
              <a:rPr lang="en-US" dirty="0"/>
              <a:t> (see above)</a:t>
            </a:r>
          </a:p>
          <a:p>
            <a:pPr lvl="1"/>
            <a:r>
              <a:rPr lang="en-US" dirty="0"/>
              <a:t>Measurement data</a:t>
            </a:r>
          </a:p>
          <a:p>
            <a:pPr lvl="1"/>
            <a:r>
              <a:rPr lang="en-US" dirty="0"/>
              <a:t>Multiple operating conditions: </a:t>
            </a:r>
            <a:r>
              <a:rPr lang="en-US" dirty="0" err="1"/>
              <a:t>Calibrate_multipleruns.m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0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7E63-FB04-B546-A731-1BCE9EAD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parameterization:</a:t>
            </a:r>
          </a:p>
          <a:p>
            <a:pPr lvl="1"/>
            <a:r>
              <a:rPr lang="en-US" dirty="0"/>
              <a:t>‘Simple’ (scalar) parameters: make sure that the name in the Input object matches the name in the </a:t>
            </a:r>
            <a:r>
              <a:rPr lang="en-US" dirty="0" err="1"/>
              <a:t>input.txt</a:t>
            </a:r>
            <a:r>
              <a:rPr lang="en-US" dirty="0"/>
              <a:t> or </a:t>
            </a:r>
            <a:r>
              <a:rPr lang="en-US" dirty="0" err="1"/>
              <a:t>specialist_input.txt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Lift/drag/moment: name should be CL, CD, CM. See NM80 case for example.</a:t>
            </a:r>
          </a:p>
          <a:p>
            <a:pPr lvl="1"/>
            <a:r>
              <a:rPr lang="en-US" dirty="0"/>
              <a:t>Twist, chord uncertainty (parameterization as function of radius): implementation to be finished.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0A9E6-681E-4F40-BB08-167DE88E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75" y="4306844"/>
            <a:ext cx="6930253" cy="23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8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7E63-FB04-B546-A731-1BCE9EAD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parameterization:</a:t>
            </a:r>
          </a:p>
          <a:p>
            <a:pPr lvl="1"/>
            <a:r>
              <a:rPr lang="en-US" dirty="0"/>
              <a:t>‘Simple’ (scalar) output, e.g. mean of total blade force, or mean of sectional blade force: nothing needed.</a:t>
            </a:r>
          </a:p>
          <a:p>
            <a:pPr lvl="1"/>
            <a:r>
              <a:rPr lang="en-US" dirty="0"/>
              <a:t>High-dimensional vector output, e.g. azimuth-dependent force: compress data with Fourier transform into a few coefficients. Sensitivity is </a:t>
            </a:r>
            <a:r>
              <a:rPr lang="en-US" dirty="0" err="1"/>
              <a:t>wrt</a:t>
            </a:r>
            <a:r>
              <a:rPr lang="en-US" dirty="0"/>
              <a:t> these coefficients. Calibration by comparing Fourier transform of model to Fourier transform of measurements. Surrogate model is for the coefficients as a function of uncertain parameters.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NM80 - parameterization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3BD7A-D47C-8844-AB85-82D61B7E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28" y="1500252"/>
            <a:ext cx="4830290" cy="362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C59E0-1D7D-414C-AB15-6993075A9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978" y="3311611"/>
            <a:ext cx="4728519" cy="354638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013055-19B9-124B-B699-345689D38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3067973"/>
            <a:ext cx="4485616" cy="3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NM80 - parameterization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E821D9-272E-7241-911D-DF7F97736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0EED-FF7E-D54A-83AC-CED1752EA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7" b="61227"/>
          <a:stretch/>
        </p:blipFill>
        <p:spPr>
          <a:xfrm>
            <a:off x="692150" y="1758156"/>
            <a:ext cx="10901709" cy="448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34D24-63FB-DF45-9458-78E6F6860F77}"/>
              </a:ext>
            </a:extLst>
          </p:cNvPr>
          <p:cNvSpPr txBox="1"/>
          <p:nvPr/>
        </p:nvSpPr>
        <p:spPr>
          <a:xfrm>
            <a:off x="7023100" y="524092"/>
            <a:ext cx="4958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F_n</a:t>
            </a:r>
            <a:r>
              <a:rPr lang="en-US" dirty="0"/>
              <a:t> = 0.5*rho*V^2*c*(CL*cos(beta)+CD*sin(beta))</a:t>
            </a:r>
          </a:p>
          <a:p>
            <a:r>
              <a:rPr lang="en-US" dirty="0" err="1"/>
              <a:t>dF_n</a:t>
            </a:r>
            <a:r>
              <a:rPr lang="en-US" dirty="0"/>
              <a:t>/</a:t>
            </a:r>
            <a:r>
              <a:rPr lang="en-US" dirty="0" err="1"/>
              <a:t>dCL</a:t>
            </a:r>
            <a:r>
              <a:rPr lang="en-US" dirty="0"/>
              <a:t> = 0.5*rho*V^2*c*cos(beta)</a:t>
            </a:r>
          </a:p>
          <a:p>
            <a:r>
              <a:rPr lang="en-US" dirty="0" err="1"/>
              <a:t>C_n</a:t>
            </a:r>
            <a:r>
              <a:rPr lang="en-US" dirty="0"/>
              <a:t> = CL*cos(beta)+CD*sin(beta)</a:t>
            </a:r>
          </a:p>
          <a:p>
            <a:r>
              <a:rPr lang="en-US" dirty="0" err="1"/>
              <a:t>dC_n</a:t>
            </a:r>
            <a:r>
              <a:rPr lang="en-US" dirty="0"/>
              <a:t>/</a:t>
            </a:r>
            <a:r>
              <a:rPr lang="en-US" dirty="0" err="1"/>
              <a:t>dCL</a:t>
            </a:r>
            <a:r>
              <a:rPr lang="en-US" dirty="0"/>
              <a:t> = cos(beta)</a:t>
            </a:r>
          </a:p>
        </p:txBody>
      </p:sp>
    </p:spTree>
    <p:extLst>
      <p:ext uri="{BB962C8B-B14F-4D97-AF65-F5344CB8AC3E}">
        <p14:creationId xmlns:p14="http://schemas.microsoft.com/office/powerpoint/2010/main" val="2027414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NM80 - parameterization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E821D9-272E-7241-911D-DF7F97736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53364E-6D75-DE40-B0F9-1E641678D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1" b="58522"/>
          <a:stretch/>
        </p:blipFill>
        <p:spPr>
          <a:xfrm>
            <a:off x="1820202" y="2127250"/>
            <a:ext cx="9101797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Mexico – output parameterization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95566-7984-CA4D-9E79-B60244D7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0555"/>
            <a:ext cx="5247501" cy="3935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1E0AF7-FF42-DA4B-81F1-900627670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62" y="1371644"/>
            <a:ext cx="5617552" cy="51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6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CDF2-25AE-0849-90D2-8F40BFAB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Mexico - sensitivity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1E09C-D6E0-6646-95B7-A17AC8C2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497ED-70E2-E347-9821-F80026F56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1399955"/>
            <a:ext cx="7975526" cy="52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1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374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Our framework in a nutshell</vt:lpstr>
      <vt:lpstr>Our framework in a nutshell</vt:lpstr>
      <vt:lpstr>Our framework in a nutshell</vt:lpstr>
      <vt:lpstr>NM80 - parameterization</vt:lpstr>
      <vt:lpstr>NM80 - parameterization</vt:lpstr>
      <vt:lpstr>NM80 - parameterization</vt:lpstr>
      <vt:lpstr>New Mexico – output parameterization</vt:lpstr>
      <vt:lpstr>New Mexico - sensitivity </vt:lpstr>
      <vt:lpstr>New Mexico – higher frequencies, run 941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Sanderse</dc:creator>
  <cp:lastModifiedBy>Benjamin Sanderse</cp:lastModifiedBy>
  <cp:revision>15</cp:revision>
  <dcterms:created xsi:type="dcterms:W3CDTF">2020-11-23T14:35:51Z</dcterms:created>
  <dcterms:modified xsi:type="dcterms:W3CDTF">2020-12-03T07:49:12Z</dcterms:modified>
</cp:coreProperties>
</file>